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5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8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1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3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3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4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2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91F40-DC65-4A75-ADEC-74E98FD30193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145D-D4F8-4601-851D-5E2ABAB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3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442575"/>
          </a:xfrm>
        </p:spPr>
        <p:txBody>
          <a:bodyPr/>
          <a:lstStyle/>
          <a:p>
            <a:r>
              <a:rPr lang="en-US" dirty="0" err="1" smtClean="0"/>
              <a:t>Exploatarea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- Εικόνα" descr="data-mining.jpg"/>
          <p:cNvPicPr>
            <a:picLocks noChangeAspect="1"/>
          </p:cNvPicPr>
          <p:nvPr/>
        </p:nvPicPr>
        <p:blipFill rotWithShape="1">
          <a:blip r:embed="rId2"/>
          <a:srcRect t="16174"/>
          <a:stretch/>
        </p:blipFill>
        <p:spPr>
          <a:xfrm>
            <a:off x="1636735" y="2233167"/>
            <a:ext cx="9144000" cy="346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8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Exemple</a:t>
            </a:r>
            <a:r>
              <a:rPr lang="en-US" dirty="0" smtClean="0"/>
              <a:t> de </a:t>
            </a:r>
            <a:r>
              <a:rPr lang="en-US" dirty="0" err="1"/>
              <a:t>Aplicații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Recunoașterea</a:t>
            </a:r>
            <a:r>
              <a:rPr lang="en-US" dirty="0" smtClean="0"/>
              <a:t> </a:t>
            </a:r>
            <a:r>
              <a:rPr lang="en-US" dirty="0" err="1"/>
              <a:t>plăcii</a:t>
            </a:r>
            <a:r>
              <a:rPr lang="en-US" dirty="0"/>
              <a:t> de </a:t>
            </a:r>
            <a:r>
              <a:rPr lang="en-US" dirty="0" err="1"/>
              <a:t>identificare</a:t>
            </a:r>
            <a:r>
              <a:rPr lang="en-US" dirty="0"/>
              <a:t> </a:t>
            </a:r>
            <a:r>
              <a:rPr lang="en-US" dirty="0" err="1" smtClean="0"/>
              <a:t>automată</a:t>
            </a:r>
            <a:endParaRPr lang="en-US" dirty="0" smtClean="0"/>
          </a:p>
          <a:p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/>
              <a:t>clienților</a:t>
            </a:r>
            <a:endParaRPr lang="en-US" dirty="0" smtClean="0"/>
          </a:p>
          <a:p>
            <a:r>
              <a:rPr lang="en-US" dirty="0" err="1"/>
              <a:t>Educație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exploatare</a:t>
            </a:r>
            <a:r>
              <a:rPr lang="en-US" dirty="0" smtClean="0"/>
              <a:t> a </a:t>
            </a:r>
            <a:r>
              <a:rPr lang="en-US" dirty="0" err="1" smtClean="0"/>
              <a:t>datelor</a:t>
            </a:r>
            <a:endParaRPr lang="en-US" dirty="0" smtClean="0"/>
          </a:p>
          <a:p>
            <a:r>
              <a:rPr lang="en-US" dirty="0" err="1"/>
              <a:t>Agenția</a:t>
            </a:r>
            <a:r>
              <a:rPr lang="en-US" dirty="0"/>
              <a:t> </a:t>
            </a:r>
            <a:r>
              <a:rPr lang="en-US" dirty="0" err="1"/>
              <a:t>Națională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Securitate</a:t>
            </a:r>
            <a:endParaRPr lang="en-US" dirty="0" smtClean="0"/>
          </a:p>
          <a:p>
            <a:r>
              <a:rPr lang="en-US" dirty="0" err="1"/>
              <a:t>Relația</a:t>
            </a:r>
            <a:r>
              <a:rPr lang="en-US" dirty="0"/>
              <a:t> </a:t>
            </a:r>
            <a:r>
              <a:rPr lang="en-US" dirty="0" err="1" smtClean="0"/>
              <a:t>cantitativă</a:t>
            </a:r>
            <a:r>
              <a:rPr lang="en-US" dirty="0" smtClean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 smtClean="0"/>
              <a:t>structură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activitate</a:t>
            </a:r>
            <a:endParaRPr lang="en-US" dirty="0" smtClean="0"/>
          </a:p>
          <a:p>
            <a:r>
              <a:rPr lang="en-US" dirty="0" err="1" smtClean="0"/>
              <a:t>Exploatarea</a:t>
            </a:r>
            <a:r>
              <a:rPr lang="en-US" dirty="0" smtClean="0"/>
              <a:t> web</a:t>
            </a:r>
          </a:p>
          <a:p>
            <a:r>
              <a:rPr lang="en-US" dirty="0" err="1" smtClean="0"/>
              <a:t>Descoperirea</a:t>
            </a:r>
            <a:r>
              <a:rPr lang="en-US" dirty="0" smtClean="0"/>
              <a:t> </a:t>
            </a:r>
            <a:r>
              <a:rPr lang="en-US" dirty="0" err="1" smtClean="0"/>
              <a:t>drogului</a:t>
            </a:r>
            <a:endParaRPr lang="en-US" dirty="0" smtClean="0"/>
          </a:p>
          <a:p>
            <a:r>
              <a:rPr lang="en-US" dirty="0" err="1"/>
              <a:t>Informații</a:t>
            </a:r>
            <a:r>
              <a:rPr lang="en-US" dirty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comportament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de </a:t>
            </a:r>
            <a:r>
              <a:rPr lang="en-US" dirty="0" err="1" smtClean="0"/>
              <a:t>suport</a:t>
            </a:r>
            <a:r>
              <a:rPr lang="en-US" dirty="0" smtClean="0"/>
              <a:t> </a:t>
            </a:r>
            <a:r>
              <a:rPr lang="en-US" dirty="0" err="1" smtClean="0"/>
              <a:t>decizional</a:t>
            </a:r>
            <a:endParaRPr lang="en-US" dirty="0" smtClean="0"/>
          </a:p>
          <a:p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endParaRPr lang="en-US" dirty="0" smtClean="0"/>
          </a:p>
          <a:p>
            <a:r>
              <a:rPr lang="en-US" dirty="0" err="1"/>
              <a:t>Inteligența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afaceri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658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exploatarea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Așa</a:t>
            </a:r>
            <a:r>
              <a:rPr lang="en-US" dirty="0" smtClean="0"/>
              <a:t> cum se </a:t>
            </a:r>
            <a:r>
              <a:rPr lang="en-US" dirty="0" err="1" smtClean="0"/>
              <a:t>observ</a:t>
            </a:r>
            <a:r>
              <a:rPr lang="en-US" dirty="0" err="1"/>
              <a:t>ă</a:t>
            </a:r>
            <a:r>
              <a:rPr lang="en-US" dirty="0" smtClean="0"/>
              <a:t> din </a:t>
            </a:r>
            <a:r>
              <a:rPr lang="en-US" dirty="0" err="1" smtClean="0"/>
              <a:t>slideul</a:t>
            </a:r>
            <a:r>
              <a:rPr lang="en-US" dirty="0" smtClean="0"/>
              <a:t> anterior,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trece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minte</a:t>
            </a:r>
            <a:r>
              <a:rPr lang="en-US" dirty="0" smtClean="0"/>
              <a:t> </a:t>
            </a:r>
            <a:r>
              <a:rPr lang="en-US" dirty="0" err="1" smtClean="0"/>
              <a:t>cand</a:t>
            </a:r>
            <a:r>
              <a:rPr lang="en-US" dirty="0" smtClean="0"/>
              <a:t> se </a:t>
            </a:r>
            <a:r>
              <a:rPr lang="en-US" dirty="0" err="1" smtClean="0"/>
              <a:t>afl</a:t>
            </a:r>
            <a:r>
              <a:rPr lang="en-US" dirty="0" err="1"/>
              <a:t>ă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exploatarea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miner cu </a:t>
            </a:r>
            <a:r>
              <a:rPr lang="en-US" dirty="0" err="1" smtClean="0"/>
              <a:t>t</a:t>
            </a:r>
            <a:r>
              <a:rPr lang="en-US" dirty="0" err="1"/>
              <a:t>â</a:t>
            </a:r>
            <a:r>
              <a:rPr lang="en-US" dirty="0" err="1" smtClean="0"/>
              <a:t>rnăcop</a:t>
            </a:r>
            <a:r>
              <a:rPr lang="en-US" dirty="0" smtClean="0"/>
              <a:t>  </a:t>
            </a:r>
            <a:r>
              <a:rPr lang="en-US" dirty="0" err="1"/>
              <a:t>și</a:t>
            </a:r>
            <a:r>
              <a:rPr lang="en-US" dirty="0" smtClean="0"/>
              <a:t> o </a:t>
            </a:r>
            <a:r>
              <a:rPr lang="en-US" dirty="0" err="1" smtClean="0"/>
              <a:t>form</a:t>
            </a:r>
            <a:r>
              <a:rPr lang="en-US" dirty="0" err="1"/>
              <a:t>ă</a:t>
            </a:r>
            <a:r>
              <a:rPr lang="en-US" dirty="0" smtClean="0"/>
              <a:t> de date. </a:t>
            </a:r>
            <a:r>
              <a:rPr lang="en-US" dirty="0" err="1" smtClean="0"/>
              <a:t>Așa</a:t>
            </a:r>
            <a:r>
              <a:rPr lang="en-US" dirty="0" smtClean="0"/>
              <a:t> </a:t>
            </a:r>
            <a:r>
              <a:rPr lang="en-US" dirty="0" err="1" smtClean="0"/>
              <a:t>nebunesc</a:t>
            </a:r>
            <a:r>
              <a:rPr lang="en-US" dirty="0" smtClean="0"/>
              <a:t> cum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suna</a:t>
            </a:r>
            <a:r>
              <a:rPr lang="en-US" dirty="0" smtClean="0"/>
              <a:t> , cam </a:t>
            </a:r>
            <a:r>
              <a:rPr lang="en-US" dirty="0" err="1" smtClean="0"/>
              <a:t>asta</a:t>
            </a:r>
            <a:r>
              <a:rPr lang="en-US" dirty="0" smtClean="0"/>
              <a:t> </a:t>
            </a:r>
            <a:r>
              <a:rPr lang="en-US" dirty="0" err="1"/>
              <a:t>î</a:t>
            </a:r>
            <a:r>
              <a:rPr lang="en-US" dirty="0" err="1" smtClean="0"/>
              <a:t>nseamnă</a:t>
            </a:r>
            <a:r>
              <a:rPr lang="en-US" dirty="0" smtClean="0"/>
              <a:t> </a:t>
            </a:r>
            <a:r>
              <a:rPr lang="en-US" dirty="0" err="1" smtClean="0"/>
              <a:t>exploatarea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,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pu</a:t>
            </a:r>
            <a:r>
              <a:rPr lang="en-US" dirty="0" err="1"/>
              <a:t>ț</a:t>
            </a:r>
            <a:r>
              <a:rPr lang="en-US" dirty="0" err="1" smtClean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dintr</a:t>
            </a:r>
            <a:r>
              <a:rPr lang="en-US" dirty="0" smtClean="0"/>
              <a:t>-un </a:t>
            </a:r>
            <a:r>
              <a:rPr lang="en-US" dirty="0" err="1" smtClean="0"/>
              <a:t>punct</a:t>
            </a:r>
            <a:r>
              <a:rPr lang="en-US" dirty="0" smtClean="0"/>
              <a:t> de </a:t>
            </a:r>
            <a:r>
              <a:rPr lang="en-US" dirty="0" err="1" smtClean="0"/>
              <a:t>vedere</a:t>
            </a:r>
            <a:r>
              <a:rPr lang="en-US" dirty="0" smtClean="0"/>
              <a:t>. </a:t>
            </a:r>
            <a:r>
              <a:rPr lang="en-US" dirty="0" err="1" smtClean="0"/>
              <a:t>Observi</a:t>
            </a:r>
            <a:r>
              <a:rPr lang="en-US" dirty="0"/>
              <a:t> </a:t>
            </a:r>
            <a:r>
              <a:rPr lang="en-US" dirty="0" err="1" smtClean="0"/>
              <a:t>c</a:t>
            </a:r>
            <a:r>
              <a:rPr lang="en-US" dirty="0" err="1"/>
              <a:t>ă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err="1"/>
              <a:t>ă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î</a:t>
            </a:r>
            <a:r>
              <a:rPr lang="en-US" dirty="0" err="1" smtClean="0"/>
              <a:t>ntr</a:t>
            </a:r>
            <a:r>
              <a:rPr lang="en-US" dirty="0" smtClean="0"/>
              <a:t>-o </a:t>
            </a:r>
            <a:r>
              <a:rPr lang="en-US" dirty="0" err="1" smtClean="0"/>
              <a:t>er</a:t>
            </a:r>
            <a:r>
              <a:rPr lang="en-US" dirty="0" err="1"/>
              <a:t>ă</a:t>
            </a:r>
            <a:r>
              <a:rPr lang="en-US" dirty="0" smtClean="0"/>
              <a:t> a </a:t>
            </a:r>
            <a:r>
              <a:rPr lang="en-US" dirty="0" err="1" smtClean="0"/>
              <a:t>informa</a:t>
            </a:r>
            <a:r>
              <a:rPr lang="en-US" dirty="0" err="1"/>
              <a:t>ț</a:t>
            </a:r>
            <a:r>
              <a:rPr lang="en-US" dirty="0" err="1" smtClean="0"/>
              <a:t>iei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 smtClean="0"/>
              <a:t> </a:t>
            </a:r>
            <a:r>
              <a:rPr lang="en-US" dirty="0" err="1" smtClean="0"/>
              <a:t>cantitatea</a:t>
            </a:r>
            <a:r>
              <a:rPr lang="en-US" dirty="0" smtClean="0"/>
              <a:t> de </a:t>
            </a:r>
            <a:r>
              <a:rPr lang="en-US" dirty="0" err="1" smtClean="0"/>
              <a:t>informa</a:t>
            </a:r>
            <a:r>
              <a:rPr lang="en-US" dirty="0" err="1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o </a:t>
            </a:r>
            <a:r>
              <a:rPr lang="en-US" dirty="0" err="1" smtClean="0"/>
              <a:t>primim</a:t>
            </a:r>
            <a:r>
              <a:rPr lang="en-US" dirty="0" smtClean="0"/>
              <a:t> </a:t>
            </a:r>
            <a:r>
              <a:rPr lang="en-US" dirty="0" err="1" smtClean="0"/>
              <a:t>zilnic</a:t>
            </a:r>
            <a:r>
              <a:rPr lang="en-US" dirty="0" smtClean="0"/>
              <a:t> e </a:t>
            </a:r>
            <a:r>
              <a:rPr lang="en-US" dirty="0" err="1" smtClean="0"/>
              <a:t>uriașă</a:t>
            </a:r>
            <a:r>
              <a:rPr lang="en-US" dirty="0" smtClean="0"/>
              <a:t>, </a:t>
            </a:r>
            <a:r>
              <a:rPr lang="en-US" dirty="0" err="1" smtClean="0"/>
              <a:t>ca</a:t>
            </a:r>
            <a:r>
              <a:rPr lang="en-US" dirty="0" smtClean="0"/>
              <a:t> un </a:t>
            </a:r>
            <a:r>
              <a:rPr lang="en-US" dirty="0" err="1" smtClean="0"/>
              <a:t>munte</a:t>
            </a:r>
            <a:r>
              <a:rPr lang="en-US" dirty="0" smtClean="0"/>
              <a:t> </a:t>
            </a:r>
            <a:r>
              <a:rPr lang="en-US" dirty="0" err="1" smtClean="0"/>
              <a:t>acolo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localizat</a:t>
            </a:r>
            <a:r>
              <a:rPr lang="en-US" dirty="0" err="1"/>
              <a:t>ă</a:t>
            </a:r>
            <a:r>
              <a:rPr lang="en-US" dirty="0" smtClean="0"/>
              <a:t> o </a:t>
            </a:r>
            <a:r>
              <a:rPr lang="en-US" dirty="0" err="1" smtClean="0"/>
              <a:t>min</a:t>
            </a:r>
            <a:r>
              <a:rPr lang="en-US" dirty="0" err="1"/>
              <a:t>ă</a:t>
            </a:r>
            <a:r>
              <a:rPr lang="en-US" dirty="0" smtClean="0"/>
              <a:t>.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/>
              <a:t>î</a:t>
            </a:r>
            <a:r>
              <a:rPr lang="en-US" dirty="0" err="1" smtClean="0"/>
              <a:t>ntreaga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en-US" dirty="0" err="1"/>
              <a:t>ț</a:t>
            </a:r>
            <a:r>
              <a:rPr lang="en-US" dirty="0" err="1" smtClean="0"/>
              <a:t>ie</a:t>
            </a:r>
            <a:r>
              <a:rPr lang="en-US" dirty="0" smtClean="0"/>
              <a:t>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exact </a:t>
            </a:r>
            <a:r>
              <a:rPr lang="en-US" dirty="0" err="1" smtClean="0"/>
              <a:t>s</a:t>
            </a:r>
            <a:r>
              <a:rPr lang="en-US" dirty="0" err="1"/>
              <a:t>ă</a:t>
            </a:r>
            <a:r>
              <a:rPr lang="en-US" dirty="0" smtClean="0"/>
              <a:t> </a:t>
            </a:r>
            <a:r>
              <a:rPr lang="en-US" dirty="0" err="1" smtClean="0"/>
              <a:t>facem</a:t>
            </a:r>
            <a:r>
              <a:rPr lang="en-US" dirty="0" smtClean="0"/>
              <a:t> e </a:t>
            </a:r>
            <a:r>
              <a:rPr lang="en-US" dirty="0" err="1" smtClean="0"/>
              <a:t>s</a:t>
            </a:r>
            <a:r>
              <a:rPr lang="en-US" dirty="0" err="1"/>
              <a:t>ă</a:t>
            </a:r>
            <a:r>
              <a:rPr lang="en-US" dirty="0" smtClean="0"/>
              <a:t> </a:t>
            </a:r>
            <a:r>
              <a:rPr lang="en-US" dirty="0" err="1" smtClean="0"/>
              <a:t>săp</a:t>
            </a:r>
            <a:r>
              <a:rPr lang="en-US" dirty="0" err="1"/>
              <a:t>ă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err="1"/>
              <a:t>ă</a:t>
            </a:r>
            <a:r>
              <a:rPr lang="en-US" dirty="0" smtClean="0"/>
              <a:t> </a:t>
            </a:r>
            <a:r>
              <a:rPr lang="en-US" dirty="0" err="1" smtClean="0"/>
              <a:t>g</a:t>
            </a:r>
            <a:r>
              <a:rPr lang="en-US" dirty="0" err="1"/>
              <a:t>ă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ceea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căut</a:t>
            </a:r>
            <a:r>
              <a:rPr lang="en-US" dirty="0" err="1"/>
              <a:t>ă</a:t>
            </a:r>
            <a:r>
              <a:rPr lang="en-US" dirty="0" err="1" smtClean="0"/>
              <a:t>m</a:t>
            </a:r>
            <a:r>
              <a:rPr lang="en-US" dirty="0" smtClean="0"/>
              <a:t>.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vreau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err="1"/>
              <a:t>ă</a:t>
            </a:r>
            <a:r>
              <a:rPr lang="en-US" dirty="0" smtClean="0"/>
              <a:t> spun e </a:t>
            </a:r>
            <a:r>
              <a:rPr lang="en-US" dirty="0" err="1" smtClean="0"/>
              <a:t>c</a:t>
            </a:r>
            <a:r>
              <a:rPr lang="en-US" dirty="0" err="1"/>
              <a:t>ă</a:t>
            </a:r>
            <a:r>
              <a:rPr lang="en-US" dirty="0" smtClean="0"/>
              <a:t>, </a:t>
            </a:r>
            <a:r>
              <a:rPr lang="en-US" dirty="0" err="1" smtClean="0"/>
              <a:t>așa</a:t>
            </a:r>
            <a:r>
              <a:rPr lang="en-US" dirty="0" smtClean="0"/>
              <a:t> cum un miner </a:t>
            </a:r>
            <a:r>
              <a:rPr lang="en-US" dirty="0" err="1" smtClean="0"/>
              <a:t>sap</a:t>
            </a:r>
            <a:r>
              <a:rPr lang="en-US" dirty="0" err="1"/>
              <a:t>ă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murd</a:t>
            </a:r>
            <a:r>
              <a:rPr lang="en-US" dirty="0" err="1"/>
              <a:t>ă</a:t>
            </a:r>
            <a:r>
              <a:rPr lang="en-US" dirty="0" err="1" smtClean="0"/>
              <a:t>rie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pietre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găsi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valoroase</a:t>
            </a:r>
            <a:r>
              <a:rPr lang="en-US" dirty="0" smtClean="0"/>
              <a:t> </a:t>
            </a:r>
            <a:r>
              <a:rPr lang="en-US" dirty="0" err="1" smtClean="0"/>
              <a:t>minereuri</a:t>
            </a:r>
            <a:r>
              <a:rPr lang="en-US" dirty="0" smtClean="0"/>
              <a:t>,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săp</a:t>
            </a:r>
            <a:r>
              <a:rPr lang="en-US" dirty="0" err="1"/>
              <a:t>ă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en-US" dirty="0" err="1"/>
              <a:t>ț</a:t>
            </a:r>
            <a:r>
              <a:rPr lang="en-US" dirty="0" err="1" smtClean="0"/>
              <a:t>ii</a:t>
            </a:r>
            <a:r>
              <a:rPr lang="en-US" dirty="0" smtClean="0"/>
              <a:t>, ne </a:t>
            </a:r>
            <a:r>
              <a:rPr lang="en-US" dirty="0" err="1" smtClean="0"/>
              <a:t>debaras</a:t>
            </a:r>
            <a:r>
              <a:rPr lang="en-US" dirty="0" err="1"/>
              <a:t>ă</a:t>
            </a:r>
            <a:r>
              <a:rPr lang="en-US" dirty="0" err="1" smtClean="0"/>
              <a:t>m</a:t>
            </a:r>
            <a:r>
              <a:rPr lang="en-US" dirty="0" smtClean="0"/>
              <a:t> de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nefolositoare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 smtClean="0"/>
              <a:t> le </a:t>
            </a:r>
            <a:r>
              <a:rPr lang="en-US" dirty="0" err="1" smtClean="0"/>
              <a:t>găsim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le </a:t>
            </a:r>
            <a:r>
              <a:rPr lang="en-US" dirty="0" err="1" smtClean="0"/>
              <a:t>dorim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2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ce</a:t>
            </a:r>
            <a:r>
              <a:rPr lang="en-US" dirty="0" smtClean="0"/>
              <a:t> e </a:t>
            </a:r>
            <a:r>
              <a:rPr lang="en-US" dirty="0" err="1" smtClean="0"/>
              <a:t>considerată</a:t>
            </a:r>
            <a:r>
              <a:rPr lang="en-US" dirty="0" smtClean="0"/>
              <a:t> </a:t>
            </a:r>
            <a:r>
              <a:rPr lang="en-US" dirty="0" err="1" smtClean="0"/>
              <a:t>folositoare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Precum</a:t>
            </a:r>
            <a:r>
              <a:rPr lang="en-US" dirty="0" smtClean="0"/>
              <a:t> o </a:t>
            </a:r>
            <a:r>
              <a:rPr lang="en-US" dirty="0" err="1" smtClean="0"/>
              <a:t>mină</a:t>
            </a:r>
            <a:r>
              <a:rPr lang="en-US" dirty="0" smtClean="0"/>
              <a:t>,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o </a:t>
            </a:r>
            <a:r>
              <a:rPr lang="en-US" dirty="0" err="1" smtClean="0"/>
              <a:t>sursă</a:t>
            </a:r>
            <a:r>
              <a:rPr lang="en-US" dirty="0" smtClean="0"/>
              <a:t> de </a:t>
            </a:r>
            <a:r>
              <a:rPr lang="en-US" dirty="0" err="1" smtClean="0"/>
              <a:t>pre</a:t>
            </a:r>
            <a:r>
              <a:rPr lang="en-US" dirty="0" err="1"/>
              <a:t>ț</a:t>
            </a:r>
            <a:r>
              <a:rPr lang="en-US" dirty="0" err="1" smtClean="0"/>
              <a:t>ioase</a:t>
            </a:r>
            <a:r>
              <a:rPr lang="en-US" dirty="0" smtClean="0"/>
              <a:t> </a:t>
            </a:r>
            <a:r>
              <a:rPr lang="en-US" dirty="0" err="1" smtClean="0"/>
              <a:t>minereuri</a:t>
            </a:r>
            <a:r>
              <a:rPr lang="en-US" dirty="0" smtClean="0"/>
              <a:t> (</a:t>
            </a:r>
            <a:r>
              <a:rPr lang="en-US" dirty="0" err="1"/>
              <a:t>informații</a:t>
            </a:r>
            <a:r>
              <a:rPr lang="en-US" dirty="0" smtClean="0"/>
              <a:t>),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anume</a:t>
            </a:r>
            <a:r>
              <a:rPr lang="en-US" dirty="0" smtClean="0"/>
              <a:t> e </a:t>
            </a:r>
            <a:r>
              <a:rPr lang="en-US" dirty="0" err="1" smtClean="0"/>
              <a:t>considerat</a:t>
            </a:r>
            <a:r>
              <a:rPr lang="en-US" dirty="0" smtClean="0"/>
              <a:t> </a:t>
            </a:r>
            <a:r>
              <a:rPr lang="en-US" dirty="0" err="1" smtClean="0"/>
              <a:t>valoros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nevaloros</a:t>
            </a:r>
            <a:r>
              <a:rPr lang="en-US" dirty="0" smtClean="0"/>
              <a:t> </a:t>
            </a:r>
            <a:r>
              <a:rPr lang="en-US" dirty="0" err="1" smtClean="0"/>
              <a:t>stă</a:t>
            </a:r>
            <a:r>
              <a:rPr lang="en-US" dirty="0" smtClean="0"/>
              <a:t> la </a:t>
            </a:r>
            <a:r>
              <a:rPr lang="en-US" dirty="0" err="1" smtClean="0"/>
              <a:t>latitudinea</a:t>
            </a:r>
            <a:r>
              <a:rPr lang="en-US" dirty="0" smtClean="0"/>
              <a:t> </a:t>
            </a:r>
            <a:r>
              <a:rPr lang="en-US" dirty="0" err="1" smtClean="0"/>
              <a:t>minerului</a:t>
            </a:r>
            <a:r>
              <a:rPr lang="en-US" dirty="0" smtClean="0"/>
              <a:t>. De </a:t>
            </a:r>
            <a:r>
              <a:rPr lang="en-US" dirty="0" err="1" smtClean="0"/>
              <a:t>exemplu</a:t>
            </a:r>
            <a:r>
              <a:rPr lang="en-US" dirty="0" smtClean="0"/>
              <a:t>,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spunem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dirty="0" err="1"/>
              <a:t>începi</a:t>
            </a:r>
            <a:r>
              <a:rPr lang="en-US" dirty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/>
              <a:t>cauți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 smtClean="0"/>
              <a:t>zi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telefoane</a:t>
            </a:r>
            <a:r>
              <a:rPr lang="en-US" dirty="0" smtClean="0"/>
              <a:t> mobile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observi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anumite</a:t>
            </a:r>
            <a:r>
              <a:rPr lang="en-US" dirty="0" smtClean="0"/>
              <a:t> site-</a:t>
            </a:r>
            <a:r>
              <a:rPr lang="en-US" dirty="0" err="1" smtClean="0"/>
              <a:t>uri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reclame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telefoane</a:t>
            </a:r>
            <a:r>
              <a:rPr lang="en-US" dirty="0" smtClean="0"/>
              <a:t> mobile. </a:t>
            </a:r>
            <a:r>
              <a:rPr lang="en-US" dirty="0" err="1" smtClean="0"/>
              <a:t>Asta</a:t>
            </a:r>
            <a:r>
              <a:rPr lang="en-US" dirty="0" smtClean="0"/>
              <a:t> se </a:t>
            </a:r>
            <a:r>
              <a:rPr lang="en-US" dirty="0" err="1"/>
              <a:t>întamplă</a:t>
            </a:r>
            <a:r>
              <a:rPr lang="en-US" dirty="0"/>
              <a:t> </a:t>
            </a:r>
            <a:r>
              <a:rPr lang="en-US" dirty="0" err="1" smtClean="0"/>
              <a:t>deoarece</a:t>
            </a:r>
            <a:r>
              <a:rPr lang="en-US" dirty="0" smtClean="0"/>
              <a:t> </a:t>
            </a:r>
            <a:r>
              <a:rPr lang="en-US" dirty="0" err="1" smtClean="0"/>
              <a:t>acele</a:t>
            </a:r>
            <a:r>
              <a:rPr lang="en-US" dirty="0" smtClean="0"/>
              <a:t> site-</a:t>
            </a:r>
            <a:r>
              <a:rPr lang="en-US" dirty="0" err="1" smtClean="0"/>
              <a:t>uri</a:t>
            </a:r>
            <a:r>
              <a:rPr lang="en-US" dirty="0" smtClean="0"/>
              <a:t> </a:t>
            </a:r>
            <a:r>
              <a:rPr lang="en-US" dirty="0" err="1" smtClean="0"/>
              <a:t>folosesc</a:t>
            </a:r>
            <a:r>
              <a:rPr lang="en-US" dirty="0" smtClean="0"/>
              <a:t> </a:t>
            </a:r>
            <a:r>
              <a:rPr lang="en-US" dirty="0" err="1" smtClean="0"/>
              <a:t>exploatarea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smtClean="0"/>
              <a:t>a-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seama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anume</a:t>
            </a:r>
            <a:r>
              <a:rPr lang="en-US" dirty="0" smtClean="0"/>
              <a:t> </a:t>
            </a:r>
            <a:r>
              <a:rPr lang="en-US" dirty="0" err="1"/>
              <a:t>cauți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a-</a:t>
            </a:r>
            <a:r>
              <a:rPr lang="en-US" dirty="0" err="1"/>
              <a:t>ți</a:t>
            </a:r>
            <a:r>
              <a:rPr lang="en-US" dirty="0"/>
              <a:t> </a:t>
            </a:r>
            <a:r>
              <a:rPr lang="en-US" dirty="0" err="1" smtClean="0"/>
              <a:t>facilita</a:t>
            </a:r>
            <a:r>
              <a:rPr lang="en-US" dirty="0" smtClean="0"/>
              <a:t> </a:t>
            </a:r>
            <a:r>
              <a:rPr lang="en-US" dirty="0" err="1" smtClean="0"/>
              <a:t>accesul</a:t>
            </a:r>
            <a:r>
              <a:rPr lang="en-US" dirty="0" smtClean="0"/>
              <a:t> la </a:t>
            </a:r>
            <a:r>
              <a:rPr lang="en-US" dirty="0" err="1"/>
              <a:t>informațiile</a:t>
            </a:r>
            <a:r>
              <a:rPr lang="en-US" dirty="0"/>
              <a:t> </a:t>
            </a:r>
            <a:r>
              <a:rPr lang="en-US" dirty="0" err="1" smtClean="0"/>
              <a:t>căutate</a:t>
            </a:r>
            <a:r>
              <a:rPr lang="en-US" dirty="0" smtClean="0"/>
              <a:t>. </a:t>
            </a:r>
            <a:r>
              <a:rPr lang="en-US" dirty="0" err="1" smtClean="0"/>
              <a:t>Exploatarea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fi </a:t>
            </a:r>
            <a:r>
              <a:rPr lang="en-US" dirty="0" err="1" smtClean="0"/>
              <a:t>folosită</a:t>
            </a:r>
            <a:r>
              <a:rPr lang="en-US" dirty="0" smtClean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 smtClean="0"/>
              <a:t>labirint</a:t>
            </a:r>
            <a:r>
              <a:rPr lang="en-US" dirty="0" smtClean="0"/>
              <a:t>,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computerul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putea</a:t>
            </a:r>
            <a:r>
              <a:rPr lang="en-US" dirty="0" smtClean="0"/>
              <a:t> </a:t>
            </a:r>
            <a:r>
              <a:rPr lang="en-US" dirty="0" err="1" smtClean="0"/>
              <a:t>vizualiza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 </a:t>
            </a:r>
            <a:r>
              <a:rPr lang="en-US" dirty="0" err="1" smtClean="0"/>
              <a:t>căi</a:t>
            </a:r>
            <a:r>
              <a:rPr lang="en-US" dirty="0" smtClean="0"/>
              <a:t> </a:t>
            </a:r>
            <a:r>
              <a:rPr lang="en-US" dirty="0" err="1" smtClean="0"/>
              <a:t>către</a:t>
            </a:r>
            <a:r>
              <a:rPr lang="en-US" dirty="0" smtClean="0"/>
              <a:t> </a:t>
            </a:r>
            <a:r>
              <a:rPr lang="en-US" dirty="0" err="1" smtClean="0"/>
              <a:t>ieșire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, </a:t>
            </a:r>
            <a:r>
              <a:rPr lang="en-US" dirty="0" smtClean="0"/>
              <a:t>de </a:t>
            </a:r>
            <a:r>
              <a:rPr lang="en-US" dirty="0" err="1" smtClean="0"/>
              <a:t>asemenea</a:t>
            </a:r>
            <a:r>
              <a:rPr lang="en-US" dirty="0" smtClean="0"/>
              <a:t>,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putea</a:t>
            </a:r>
            <a:r>
              <a:rPr lang="en-US" dirty="0" smtClean="0"/>
              <a:t>-o </a:t>
            </a:r>
            <a:r>
              <a:rPr lang="en-US" dirty="0" err="1" smtClean="0"/>
              <a:t>indica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cea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bună</a:t>
            </a:r>
            <a:r>
              <a:rPr lang="en-US" dirty="0" smtClean="0"/>
              <a:t>. La final, </a:t>
            </a:r>
            <a:r>
              <a:rPr lang="en-US" dirty="0" err="1" smtClean="0"/>
              <a:t>scopul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extragerea</a:t>
            </a:r>
            <a:r>
              <a:rPr lang="en-US" dirty="0" smtClean="0"/>
              <a:t> </a:t>
            </a:r>
            <a:r>
              <a:rPr lang="en-US" dirty="0" err="1" smtClean="0"/>
              <a:t>tiparelor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cunoștin</a:t>
            </a:r>
            <a:r>
              <a:rPr lang="en-US" dirty="0" err="1"/>
              <a:t>ț</a:t>
            </a:r>
            <a:r>
              <a:rPr lang="en-US" dirty="0" err="1" smtClean="0"/>
              <a:t>elor</a:t>
            </a:r>
            <a:r>
              <a:rPr lang="en-US" dirty="0" smtClean="0"/>
              <a:t> </a:t>
            </a:r>
            <a:r>
              <a:rPr lang="en-US" dirty="0" smtClean="0"/>
              <a:t>din </a:t>
            </a:r>
            <a:r>
              <a:rPr lang="en-US" dirty="0" err="1"/>
              <a:t>cantități</a:t>
            </a:r>
            <a:r>
              <a:rPr lang="en-US" dirty="0"/>
              <a:t> </a:t>
            </a:r>
            <a:r>
              <a:rPr lang="en-US" dirty="0" err="1" smtClean="0"/>
              <a:t>uriașe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/>
              <a:t>informații</a:t>
            </a:r>
            <a:r>
              <a:rPr lang="en-US" dirty="0" smtClean="0"/>
              <a:t>, nu </a:t>
            </a:r>
            <a:r>
              <a:rPr lang="en-US" dirty="0" err="1" smtClean="0"/>
              <a:t>extragerea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</a:t>
            </a:r>
            <a:r>
              <a:rPr lang="en-US" dirty="0" err="1" smtClean="0"/>
              <a:t>propriu</a:t>
            </a:r>
            <a:r>
              <a:rPr lang="en-US" dirty="0" smtClean="0"/>
              <a:t> </a:t>
            </a:r>
            <a:r>
              <a:rPr lang="en-US" dirty="0" err="1" smtClean="0"/>
              <a:t>zisă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5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de </a:t>
            </a:r>
            <a:r>
              <a:rPr lang="en-US" dirty="0" err="1" smtClean="0"/>
              <a:t>extragere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Rețelele</a:t>
            </a:r>
            <a:r>
              <a:rPr lang="en-US" dirty="0"/>
              <a:t> </a:t>
            </a:r>
            <a:r>
              <a:rPr lang="en-US" dirty="0" err="1" smtClean="0"/>
              <a:t>neurale</a:t>
            </a:r>
            <a:r>
              <a:rPr lang="en-US" dirty="0" smtClean="0"/>
              <a:t>, </a:t>
            </a:r>
            <a:r>
              <a:rPr lang="en-US" dirty="0" err="1" smtClean="0"/>
              <a:t>cleștele</a:t>
            </a:r>
            <a:r>
              <a:rPr lang="en-US" dirty="0" smtClean="0"/>
              <a:t> </a:t>
            </a:r>
            <a:r>
              <a:rPr lang="en-US" dirty="0" err="1" smtClean="0"/>
              <a:t>analitic</a:t>
            </a:r>
            <a:r>
              <a:rPr lang="en-US" dirty="0" smtClean="0"/>
              <a:t>, </a:t>
            </a:r>
            <a:r>
              <a:rPr lang="en-US" dirty="0" err="1" smtClean="0"/>
              <a:t>algoritmii</a:t>
            </a:r>
            <a:r>
              <a:rPr lang="en-US" dirty="0" smtClean="0"/>
              <a:t> </a:t>
            </a:r>
            <a:r>
              <a:rPr lang="en-US" dirty="0" err="1" smtClean="0"/>
              <a:t>genetici</a:t>
            </a:r>
            <a:r>
              <a:rPr lang="en-US" dirty="0" smtClean="0"/>
              <a:t>, </a:t>
            </a:r>
            <a:r>
              <a:rPr lang="en-US" dirty="0" err="1" smtClean="0"/>
              <a:t>arborii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regulile</a:t>
            </a:r>
            <a:r>
              <a:rPr lang="en-US" dirty="0" smtClean="0"/>
              <a:t> de </a:t>
            </a:r>
            <a:r>
              <a:rPr lang="en-US" dirty="0" err="1" smtClean="0"/>
              <a:t>decizie</a:t>
            </a:r>
            <a:r>
              <a:rPr lang="en-US" dirty="0" smtClean="0"/>
              <a:t> , </a:t>
            </a:r>
            <a:r>
              <a:rPr lang="en-US" dirty="0" err="1" smtClean="0"/>
              <a:t>precum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mașinăriile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suport</a:t>
            </a:r>
            <a:r>
              <a:rPr lang="en-US" dirty="0" smtClean="0"/>
              <a:t> </a:t>
            </a:r>
            <a:r>
              <a:rPr lang="en-US" dirty="0" err="1" smtClean="0"/>
              <a:t>vectorial</a:t>
            </a:r>
            <a:r>
              <a:rPr lang="en-US" dirty="0" smtClean="0"/>
              <a:t>. </a:t>
            </a:r>
            <a:r>
              <a:rPr lang="en-US" dirty="0" err="1" smtClean="0"/>
              <a:t>Extragerea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proces</a:t>
            </a:r>
            <a:r>
              <a:rPr lang="en-US" dirty="0" smtClean="0"/>
              <a:t> de </a:t>
            </a:r>
            <a:r>
              <a:rPr lang="en-US" dirty="0" err="1" smtClean="0"/>
              <a:t>aplicare</a:t>
            </a:r>
            <a:r>
              <a:rPr lang="en-US" dirty="0" smtClean="0"/>
              <a:t> a </a:t>
            </a:r>
            <a:r>
              <a:rPr lang="en-US" dirty="0" err="1" smtClean="0"/>
              <a:t>acestor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cu </a:t>
            </a:r>
            <a:r>
              <a:rPr lang="en-US" dirty="0" err="1"/>
              <a:t>intenția</a:t>
            </a:r>
            <a:r>
              <a:rPr lang="en-US" dirty="0"/>
              <a:t> </a:t>
            </a:r>
            <a:r>
              <a:rPr lang="en-US" dirty="0" smtClean="0"/>
              <a:t>de a </a:t>
            </a:r>
            <a:r>
              <a:rPr lang="en-US" dirty="0" err="1" smtClean="0"/>
              <a:t>descoperi</a:t>
            </a:r>
            <a:r>
              <a:rPr lang="en-US" dirty="0" smtClean="0"/>
              <a:t> </a:t>
            </a:r>
            <a:r>
              <a:rPr lang="en-US" dirty="0" err="1" smtClean="0"/>
              <a:t>modele</a:t>
            </a:r>
            <a:r>
              <a:rPr lang="en-US" dirty="0" smtClean="0"/>
              <a:t> </a:t>
            </a:r>
            <a:r>
              <a:rPr lang="en-US" dirty="0" err="1" smtClean="0"/>
              <a:t>ascunse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seturi</a:t>
            </a:r>
            <a:r>
              <a:rPr lang="en-US" dirty="0" smtClean="0"/>
              <a:t> </a:t>
            </a:r>
            <a:r>
              <a:rPr lang="en-US" dirty="0" err="1" smtClean="0"/>
              <a:t>uriașe</a:t>
            </a:r>
            <a:r>
              <a:rPr lang="en-US" dirty="0" smtClean="0"/>
              <a:t> </a:t>
            </a:r>
            <a:r>
              <a:rPr lang="en-US" dirty="0" smtClean="0"/>
              <a:t>de date. </a:t>
            </a:r>
            <a:r>
              <a:rPr lang="en-US" dirty="0" err="1" smtClean="0"/>
              <a:t>Astfel</a:t>
            </a:r>
            <a:r>
              <a:rPr lang="en-US" dirty="0" smtClean="0"/>
              <a:t>, se </a:t>
            </a:r>
            <a:r>
              <a:rPr lang="en-US" dirty="0" err="1" smtClean="0"/>
              <a:t>mișcoreaz</a:t>
            </a:r>
            <a:r>
              <a:rPr lang="en-US" dirty="0" err="1"/>
              <a:t>ă</a:t>
            </a:r>
            <a:r>
              <a:rPr lang="en-US" dirty="0" smtClean="0"/>
              <a:t> </a:t>
            </a:r>
            <a:r>
              <a:rPr lang="en-US" dirty="0" err="1" smtClean="0"/>
              <a:t>prăpastia</a:t>
            </a:r>
            <a:r>
              <a:rPr lang="en-US" dirty="0" smtClean="0"/>
              <a:t>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statistica</a:t>
            </a:r>
            <a:r>
              <a:rPr lang="en-US" dirty="0" smtClean="0"/>
              <a:t> </a:t>
            </a:r>
            <a:r>
              <a:rPr lang="en-US" dirty="0" err="1" smtClean="0"/>
              <a:t>aplicată</a:t>
            </a:r>
            <a:r>
              <a:rPr lang="en-US" dirty="0" smtClean="0"/>
              <a:t>, </a:t>
            </a:r>
            <a:r>
              <a:rPr lang="en-US" dirty="0" err="1"/>
              <a:t>inteligența</a:t>
            </a:r>
            <a:r>
              <a:rPr lang="en-US" dirty="0"/>
              <a:t> </a:t>
            </a:r>
            <a:r>
              <a:rPr lang="en-US" dirty="0" err="1" smtClean="0"/>
              <a:t>artificială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bazelor</a:t>
            </a:r>
            <a:r>
              <a:rPr lang="en-US" dirty="0" smtClean="0"/>
              <a:t> de date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exploatarea</a:t>
            </a:r>
            <a:r>
              <a:rPr lang="en-US" dirty="0" smtClean="0"/>
              <a:t> </a:t>
            </a:r>
            <a:r>
              <a:rPr lang="en-US" dirty="0" err="1" smtClean="0"/>
              <a:t>felului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smtClean="0"/>
              <a:t>care </a:t>
            </a:r>
            <a:r>
              <a:rPr lang="en-US" dirty="0" err="1"/>
              <a:t>informațiile</a:t>
            </a:r>
            <a:r>
              <a:rPr lang="en-US" dirty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stocate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anexate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de date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executa</a:t>
            </a:r>
            <a:r>
              <a:rPr lang="en-US" dirty="0" smtClean="0"/>
              <a:t> </a:t>
            </a:r>
            <a:r>
              <a:rPr lang="en-US" dirty="0" err="1" smtClean="0"/>
              <a:t>actuala</a:t>
            </a:r>
            <a:r>
              <a:rPr lang="en-US" dirty="0" smtClean="0"/>
              <a:t> </a:t>
            </a:r>
            <a:r>
              <a:rPr lang="en-US" dirty="0" err="1"/>
              <a:t>î</a:t>
            </a:r>
            <a:r>
              <a:rPr lang="en-US" dirty="0" err="1" smtClean="0"/>
              <a:t>nvățare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descoperire</a:t>
            </a:r>
            <a:r>
              <a:rPr lang="en-US" dirty="0" smtClean="0"/>
              <a:t> a </a:t>
            </a:r>
            <a:r>
              <a:rPr lang="en-US" dirty="0" err="1" smtClean="0"/>
              <a:t>algoritmilor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/>
              <a:t>eficienți</a:t>
            </a:r>
            <a:r>
              <a:rPr lang="en-US" dirty="0" smtClean="0"/>
              <a:t>, </a:t>
            </a:r>
            <a:r>
              <a:rPr lang="en-US" dirty="0" err="1" smtClean="0"/>
              <a:t>permiț</a:t>
            </a:r>
            <a:r>
              <a:rPr lang="en-US" dirty="0" err="1"/>
              <a:t>â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asemenea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dirty="0" err="1" smtClean="0"/>
              <a:t>aplicate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seturi</a:t>
            </a:r>
            <a:r>
              <a:rPr lang="en-US" dirty="0" smtClean="0"/>
              <a:t> din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de </a:t>
            </a:r>
            <a:r>
              <a:rPr lang="en-US" dirty="0" err="1"/>
              <a:t>informații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6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Descoperirea</a:t>
            </a:r>
            <a:r>
              <a:rPr lang="en-US" dirty="0" smtClean="0"/>
              <a:t> </a:t>
            </a:r>
            <a:r>
              <a:rPr lang="en-US" dirty="0" err="1" smtClean="0"/>
              <a:t>cunoștin</a:t>
            </a:r>
            <a:r>
              <a:rPr lang="en-US" dirty="0" err="1"/>
              <a:t>ț</a:t>
            </a:r>
            <a:r>
              <a:rPr lang="en-US" dirty="0" err="1" smtClean="0"/>
              <a:t>elor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de date </a:t>
            </a:r>
            <a:r>
              <a:rPr lang="en-US" dirty="0" err="1" smtClean="0"/>
              <a:t>este</a:t>
            </a:r>
            <a:r>
              <a:rPr lang="en-US" dirty="0" smtClean="0"/>
              <a:t> de </a:t>
            </a:r>
            <a:r>
              <a:rPr lang="en-US" dirty="0" err="1" smtClean="0"/>
              <a:t>obicei</a:t>
            </a:r>
            <a:r>
              <a:rPr lang="en-US" dirty="0" smtClean="0"/>
              <a:t> </a:t>
            </a:r>
            <a:r>
              <a:rPr lang="en-US" dirty="0" err="1" smtClean="0"/>
              <a:t>definită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urmatorii</a:t>
            </a:r>
            <a:r>
              <a:rPr lang="en-US" dirty="0" smtClean="0"/>
              <a:t> </a:t>
            </a:r>
            <a:r>
              <a:rPr lang="en-US" dirty="0" err="1" smtClean="0"/>
              <a:t>pași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err="1"/>
              <a:t>Selecție</a:t>
            </a:r>
            <a:endParaRPr lang="en-US" dirty="0" smtClean="0"/>
          </a:p>
          <a:p>
            <a:r>
              <a:rPr lang="en-US" dirty="0" smtClean="0"/>
              <a:t>Pre-</a:t>
            </a:r>
            <a:r>
              <a:rPr lang="en-US" dirty="0" err="1" smtClean="0"/>
              <a:t>procesare</a:t>
            </a:r>
            <a:endParaRPr lang="en-US" dirty="0" smtClean="0"/>
          </a:p>
          <a:p>
            <a:r>
              <a:rPr lang="en-US" dirty="0" err="1" smtClean="0"/>
              <a:t>Transformare</a:t>
            </a:r>
            <a:endParaRPr lang="en-US" dirty="0" smtClean="0"/>
          </a:p>
          <a:p>
            <a:r>
              <a:rPr lang="en-US" dirty="0" err="1" smtClean="0"/>
              <a:t>Extragerea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endParaRPr lang="en-US" dirty="0" smtClean="0"/>
          </a:p>
          <a:p>
            <a:r>
              <a:rPr lang="en-US" dirty="0" err="1" smtClean="0"/>
              <a:t>Interpretare</a:t>
            </a:r>
            <a:r>
              <a:rPr lang="en-US" dirty="0" smtClean="0"/>
              <a:t>/</a:t>
            </a:r>
            <a:r>
              <a:rPr lang="en-US" dirty="0" err="1" smtClean="0"/>
              <a:t>Evaluare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Sau</a:t>
            </a:r>
            <a:r>
              <a:rPr lang="en-US" dirty="0" smtClean="0"/>
              <a:t> un process </a:t>
            </a:r>
            <a:r>
              <a:rPr lang="en-US" dirty="0" err="1" smtClean="0"/>
              <a:t>simplificat</a:t>
            </a:r>
            <a:r>
              <a:rPr lang="en-US" dirty="0" smtClean="0"/>
              <a:t> </a:t>
            </a:r>
            <a:r>
              <a:rPr lang="en-US" dirty="0" err="1" smtClean="0"/>
              <a:t>precum</a:t>
            </a:r>
            <a:r>
              <a:rPr lang="en-US" dirty="0" smtClean="0"/>
              <a:t> (1) Pre-</a:t>
            </a:r>
            <a:r>
              <a:rPr lang="en-US" dirty="0" err="1" smtClean="0"/>
              <a:t>procesare</a:t>
            </a:r>
            <a:r>
              <a:rPr lang="en-US" dirty="0" smtClean="0"/>
              <a:t>, (2)</a:t>
            </a:r>
            <a:r>
              <a:rPr lang="en-US" dirty="0" err="1" smtClean="0"/>
              <a:t>Extragerea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, (3) </a:t>
            </a:r>
            <a:r>
              <a:rPr lang="en-US" dirty="0" err="1" smtClean="0"/>
              <a:t>Validarea</a:t>
            </a:r>
            <a:r>
              <a:rPr lang="en-US" dirty="0" smtClean="0"/>
              <a:t> </a:t>
            </a:r>
            <a:r>
              <a:rPr lang="en-US" dirty="0" err="1" smtClean="0"/>
              <a:t>Rezultatelor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9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</a:t>
            </a:r>
            <a:r>
              <a:rPr lang="en-US" dirty="0" err="1" smtClean="0"/>
              <a:t>procesare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Inainte</a:t>
            </a:r>
            <a:r>
              <a:rPr lang="en-US" dirty="0" smtClean="0"/>
              <a:t>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algoritmii</a:t>
            </a:r>
            <a:r>
              <a:rPr lang="en-US" dirty="0" smtClean="0"/>
              <a:t> de </a:t>
            </a:r>
            <a:r>
              <a:rPr lang="en-US" dirty="0" err="1" smtClean="0"/>
              <a:t>extragere</a:t>
            </a:r>
            <a:r>
              <a:rPr lang="en-US" dirty="0" smtClean="0"/>
              <a:t> a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dirty="0" err="1"/>
              <a:t>utilizați</a:t>
            </a:r>
            <a:r>
              <a:rPr lang="en-US" dirty="0" smtClean="0"/>
              <a:t>,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stabilit</a:t>
            </a:r>
            <a:r>
              <a:rPr lang="en-US" dirty="0" smtClean="0"/>
              <a:t> un set </a:t>
            </a:r>
            <a:r>
              <a:rPr lang="en-US" dirty="0" err="1"/>
              <a:t>țintă</a:t>
            </a:r>
            <a:r>
              <a:rPr lang="en-US" dirty="0"/>
              <a:t> </a:t>
            </a:r>
            <a:r>
              <a:rPr lang="en-US" dirty="0" smtClean="0"/>
              <a:t>de date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asamblat</a:t>
            </a:r>
            <a:r>
              <a:rPr lang="en-US" dirty="0" smtClean="0"/>
              <a:t>. Cum </a:t>
            </a:r>
            <a:r>
              <a:rPr lang="en-US" dirty="0" err="1" smtClean="0"/>
              <a:t>extragerea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descoperi</a:t>
            </a:r>
            <a:r>
              <a:rPr lang="en-US" dirty="0" smtClean="0"/>
              <a:t> </a:t>
            </a:r>
            <a:r>
              <a:rPr lang="en-US" dirty="0" err="1" smtClean="0"/>
              <a:t>modele</a:t>
            </a:r>
            <a:r>
              <a:rPr lang="en-US" dirty="0" smtClean="0"/>
              <a:t> </a:t>
            </a:r>
            <a:r>
              <a:rPr lang="en-US" dirty="0" err="1" smtClean="0"/>
              <a:t>prezente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smtClean="0"/>
              <a:t>date, </a:t>
            </a:r>
            <a:r>
              <a:rPr lang="en-US" dirty="0" err="1"/>
              <a:t>setul-țintă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/>
              <a:t>informații</a:t>
            </a:r>
            <a:r>
              <a:rPr lang="en-US" dirty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dirty="0" err="1" smtClean="0"/>
              <a:t>suficient</a:t>
            </a:r>
            <a:r>
              <a:rPr lang="en-US" dirty="0" smtClean="0"/>
              <a:t> de  </a:t>
            </a:r>
            <a:r>
              <a:rPr lang="en-US" dirty="0" err="1" smtClean="0"/>
              <a:t>larg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/>
              <a:t>conține</a:t>
            </a:r>
            <a:r>
              <a:rPr lang="en-US" dirty="0"/>
              <a:t> </a:t>
            </a:r>
            <a:r>
              <a:rPr lang="en-US" dirty="0" err="1" smtClean="0"/>
              <a:t>modelele</a:t>
            </a:r>
            <a:r>
              <a:rPr lang="en-US" dirty="0" smtClean="0"/>
              <a:t>, </a:t>
            </a:r>
            <a:r>
              <a:rPr lang="en-US" dirty="0" err="1" smtClean="0"/>
              <a:t>rămanand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același</a:t>
            </a:r>
            <a:r>
              <a:rPr lang="en-US" dirty="0" smtClean="0"/>
              <a:t> </a:t>
            </a:r>
            <a:r>
              <a:rPr lang="en-US" dirty="0" err="1" smtClean="0"/>
              <a:t>timp</a:t>
            </a:r>
            <a:r>
              <a:rPr lang="en-US" dirty="0" smtClean="0"/>
              <a:t> </a:t>
            </a:r>
            <a:r>
              <a:rPr lang="en-US" dirty="0" err="1" smtClean="0"/>
              <a:t>destul</a:t>
            </a:r>
            <a:r>
              <a:rPr lang="en-US" dirty="0" smtClean="0"/>
              <a:t> de </a:t>
            </a:r>
            <a:r>
              <a:rPr lang="en-US" dirty="0" err="1" smtClean="0"/>
              <a:t>concis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fi extras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 smtClean="0"/>
              <a:t>limită</a:t>
            </a:r>
            <a:r>
              <a:rPr lang="en-US" dirty="0" smtClean="0"/>
              <a:t> </a:t>
            </a:r>
            <a:r>
              <a:rPr lang="en-US" dirty="0" err="1" smtClean="0"/>
              <a:t>acceptabilă</a:t>
            </a:r>
            <a:r>
              <a:rPr lang="en-US" dirty="0" smtClean="0"/>
              <a:t> de </a:t>
            </a:r>
            <a:r>
              <a:rPr lang="en-US" dirty="0" err="1" smtClean="0"/>
              <a:t>timp</a:t>
            </a:r>
            <a:r>
              <a:rPr lang="en-US" dirty="0" smtClean="0"/>
              <a:t>. O </a:t>
            </a:r>
            <a:r>
              <a:rPr lang="en-US" dirty="0" err="1" smtClean="0"/>
              <a:t>sursă</a:t>
            </a:r>
            <a:r>
              <a:rPr lang="en-US" dirty="0" smtClean="0"/>
              <a:t> </a:t>
            </a:r>
            <a:r>
              <a:rPr lang="en-US" dirty="0" err="1" smtClean="0"/>
              <a:t>comună</a:t>
            </a:r>
            <a:r>
              <a:rPr lang="en-US" dirty="0" smtClean="0"/>
              <a:t> de date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/>
              <a:t>negoțul</a:t>
            </a:r>
            <a:r>
              <a:rPr lang="en-US" dirty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depozitul</a:t>
            </a:r>
            <a:r>
              <a:rPr lang="en-US" dirty="0"/>
              <a:t> </a:t>
            </a:r>
            <a:r>
              <a:rPr lang="en-US" dirty="0" smtClean="0"/>
              <a:t>de date. Pre-</a:t>
            </a:r>
            <a:r>
              <a:rPr lang="en-US" dirty="0" err="1" smtClean="0"/>
              <a:t>procesarea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/>
              <a:t>esențială</a:t>
            </a:r>
            <a:r>
              <a:rPr lang="en-US" dirty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analizarea</a:t>
            </a:r>
            <a:r>
              <a:rPr lang="en-US" dirty="0" smtClean="0"/>
              <a:t> </a:t>
            </a:r>
            <a:r>
              <a:rPr lang="en-US" dirty="0" err="1" smtClean="0"/>
              <a:t>seturilor</a:t>
            </a:r>
            <a:r>
              <a:rPr lang="en-US" dirty="0" smtClean="0"/>
              <a:t> de date multivariate </a:t>
            </a:r>
            <a:r>
              <a:rPr lang="en-US" dirty="0" err="1"/>
              <a:t>înainte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extragere</a:t>
            </a:r>
            <a:r>
              <a:rPr lang="en-US" dirty="0" smtClean="0"/>
              <a:t>. </a:t>
            </a:r>
            <a:r>
              <a:rPr lang="en-US" dirty="0" err="1"/>
              <a:t>Setul-țintă</a:t>
            </a:r>
            <a:r>
              <a:rPr lang="en-US" dirty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atunci</a:t>
            </a:r>
            <a:r>
              <a:rPr lang="en-US" dirty="0" smtClean="0"/>
              <a:t> </a:t>
            </a:r>
            <a:r>
              <a:rPr lang="en-US" dirty="0" err="1" smtClean="0"/>
              <a:t>curat</a:t>
            </a:r>
            <a:r>
              <a:rPr lang="en-US" dirty="0" smtClean="0"/>
              <a:t>.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curățarea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se </a:t>
            </a:r>
            <a:r>
              <a:rPr lang="en-US" dirty="0" err="1"/>
              <a:t>îndepartează</a:t>
            </a:r>
            <a:r>
              <a:rPr lang="en-US" dirty="0"/>
              <a:t> </a:t>
            </a:r>
            <a:r>
              <a:rPr lang="en-US" dirty="0" err="1"/>
              <a:t>observațiile</a:t>
            </a:r>
            <a:r>
              <a:rPr lang="en-US" dirty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/>
              <a:t>conțin</a:t>
            </a:r>
            <a:r>
              <a:rPr lang="en-US" dirty="0"/>
              <a:t> </a:t>
            </a:r>
            <a:r>
              <a:rPr lang="en-US" dirty="0" err="1" smtClean="0"/>
              <a:t>zgomot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cu date </a:t>
            </a:r>
            <a:r>
              <a:rPr lang="en-US" dirty="0" err="1" smtClean="0"/>
              <a:t>lipsă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5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Extragerea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Extragerea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implică</a:t>
            </a:r>
            <a:r>
              <a:rPr lang="en-US" dirty="0" smtClean="0"/>
              <a:t> </a:t>
            </a:r>
            <a:r>
              <a:rPr lang="en-US" dirty="0" err="1" smtClean="0"/>
              <a:t>șase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comune</a:t>
            </a:r>
            <a:r>
              <a:rPr lang="en-US" dirty="0" smtClean="0"/>
              <a:t> de </a:t>
            </a:r>
            <a:r>
              <a:rPr lang="en-US" dirty="0" err="1" smtClean="0"/>
              <a:t>sarcini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Detectarea</a:t>
            </a:r>
            <a:r>
              <a:rPr lang="en-US" b="1" dirty="0" smtClean="0"/>
              <a:t> </a:t>
            </a:r>
            <a:r>
              <a:rPr lang="en-US" b="1" dirty="0" err="1" smtClean="0"/>
              <a:t>anomaliilor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Identificarea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/>
              <a:t>înregistrate</a:t>
            </a:r>
            <a:r>
              <a:rPr lang="en-US" dirty="0"/>
              <a:t> </a:t>
            </a:r>
            <a:r>
              <a:rPr lang="en-US" dirty="0" err="1" smtClean="0"/>
              <a:t>neobișnuite</a:t>
            </a:r>
            <a:r>
              <a:rPr lang="en-US" dirty="0" smtClean="0"/>
              <a:t>, care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putea</a:t>
            </a:r>
            <a:r>
              <a:rPr lang="en-US" dirty="0" smtClean="0"/>
              <a:t> fi </a:t>
            </a:r>
            <a:r>
              <a:rPr lang="en-US" dirty="0" err="1" smtClean="0"/>
              <a:t>interesante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erori</a:t>
            </a:r>
            <a:r>
              <a:rPr lang="en-US" dirty="0" smtClean="0"/>
              <a:t> de date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necesită</a:t>
            </a:r>
            <a:r>
              <a:rPr lang="en-US" dirty="0" smtClean="0"/>
              <a:t> </a:t>
            </a:r>
            <a:r>
              <a:rPr lang="en-US" dirty="0" err="1"/>
              <a:t>investigație</a:t>
            </a:r>
            <a:r>
              <a:rPr lang="en-US" dirty="0" smtClean="0"/>
              <a:t>.</a:t>
            </a:r>
          </a:p>
          <a:p>
            <a:r>
              <a:rPr lang="en-US" b="1" dirty="0" err="1"/>
              <a:t>Invățarea</a:t>
            </a:r>
            <a:r>
              <a:rPr lang="en-US" b="1" dirty="0"/>
              <a:t> </a:t>
            </a:r>
            <a:r>
              <a:rPr lang="en-US" b="1" dirty="0" err="1" smtClean="0"/>
              <a:t>regulii</a:t>
            </a:r>
            <a:r>
              <a:rPr lang="en-US" b="1" dirty="0" smtClean="0"/>
              <a:t> de </a:t>
            </a:r>
            <a:r>
              <a:rPr lang="en-US" b="1" dirty="0" err="1" smtClean="0"/>
              <a:t>asociere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Căutari</a:t>
            </a:r>
            <a:r>
              <a:rPr lang="en-US" dirty="0" smtClean="0"/>
              <a:t> de </a:t>
            </a:r>
            <a:r>
              <a:rPr lang="en-US" dirty="0" err="1"/>
              <a:t>relații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 smtClean="0"/>
              <a:t>variabile</a:t>
            </a:r>
            <a:r>
              <a:rPr lang="en-US" dirty="0" smtClean="0"/>
              <a:t>. De </a:t>
            </a:r>
            <a:r>
              <a:rPr lang="en-US" dirty="0" err="1" smtClean="0"/>
              <a:t>exemplu</a:t>
            </a:r>
            <a:r>
              <a:rPr lang="en-US" dirty="0" smtClean="0"/>
              <a:t>, un supermarket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adune</a:t>
            </a:r>
            <a:r>
              <a:rPr lang="en-US" dirty="0" smtClean="0"/>
              <a:t> date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/>
              <a:t>clienți</a:t>
            </a:r>
            <a:r>
              <a:rPr lang="en-US" dirty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obiceiurile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. </a:t>
            </a:r>
            <a:r>
              <a:rPr lang="en-US" dirty="0" err="1" smtClean="0"/>
              <a:t>Folosind</a:t>
            </a:r>
            <a:r>
              <a:rPr lang="en-US" dirty="0" smtClean="0"/>
              <a:t> </a:t>
            </a:r>
            <a:r>
              <a:rPr lang="en-US" dirty="0" err="1"/>
              <a:t>î</a:t>
            </a:r>
            <a:r>
              <a:rPr lang="en-US" dirty="0" err="1" smtClean="0"/>
              <a:t>nvățarea</a:t>
            </a:r>
            <a:r>
              <a:rPr lang="en-US" dirty="0" smtClean="0"/>
              <a:t> </a:t>
            </a:r>
            <a:r>
              <a:rPr lang="en-US" dirty="0" err="1" smtClean="0"/>
              <a:t>regulii</a:t>
            </a:r>
            <a:r>
              <a:rPr lang="en-US" dirty="0" smtClean="0"/>
              <a:t> de </a:t>
            </a:r>
            <a:r>
              <a:rPr lang="en-US" dirty="0" err="1" smtClean="0"/>
              <a:t>asociere</a:t>
            </a:r>
            <a:r>
              <a:rPr lang="en-US" dirty="0" smtClean="0"/>
              <a:t>, </a:t>
            </a:r>
            <a:r>
              <a:rPr lang="en-US" dirty="0" err="1" smtClean="0"/>
              <a:t>supermarketul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determina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produse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frecvet</a:t>
            </a:r>
            <a:r>
              <a:rPr lang="en-US" dirty="0" smtClean="0"/>
              <a:t> </a:t>
            </a:r>
            <a:r>
              <a:rPr lang="en-US" dirty="0" err="1" smtClean="0"/>
              <a:t>cumpărate</a:t>
            </a:r>
            <a:r>
              <a:rPr lang="en-US" dirty="0" smtClean="0"/>
              <a:t> </a:t>
            </a:r>
            <a:r>
              <a:rPr lang="en-US" dirty="0" err="1" smtClean="0"/>
              <a:t>impreună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folosi</a:t>
            </a:r>
            <a:r>
              <a:rPr lang="en-US" dirty="0" smtClean="0"/>
              <a:t> </a:t>
            </a:r>
            <a:r>
              <a:rPr lang="en-US" dirty="0" err="1" smtClean="0"/>
              <a:t>această</a:t>
            </a:r>
            <a:r>
              <a:rPr lang="en-US" dirty="0" smtClean="0"/>
              <a:t> </a:t>
            </a:r>
            <a:r>
              <a:rPr lang="en-US" dirty="0" err="1"/>
              <a:t>informație</a:t>
            </a:r>
            <a:r>
              <a:rPr lang="en-US" dirty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scopuri</a:t>
            </a:r>
            <a:r>
              <a:rPr lang="en-US" dirty="0" smtClean="0"/>
              <a:t> de marketing.</a:t>
            </a:r>
          </a:p>
          <a:p>
            <a:r>
              <a:rPr lang="en-US" b="1" dirty="0" err="1" smtClean="0"/>
              <a:t>Incleștarea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E</a:t>
            </a:r>
            <a:r>
              <a:rPr lang="en-US" dirty="0" smtClean="0"/>
              <a:t>ste </a:t>
            </a:r>
            <a:r>
              <a:rPr lang="en-US" dirty="0" err="1" smtClean="0"/>
              <a:t>sarcina</a:t>
            </a:r>
            <a:r>
              <a:rPr lang="en-US" dirty="0" smtClean="0"/>
              <a:t> de a </a:t>
            </a:r>
            <a:r>
              <a:rPr lang="en-US" dirty="0" err="1" smtClean="0"/>
              <a:t>descoperi</a:t>
            </a:r>
            <a:r>
              <a:rPr lang="en-US" dirty="0" smtClean="0"/>
              <a:t> </a:t>
            </a:r>
            <a:r>
              <a:rPr lang="en-US" dirty="0" err="1" smtClean="0"/>
              <a:t>grupuri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structuri</a:t>
            </a:r>
            <a:r>
              <a:rPr lang="en-US" dirty="0" smtClean="0"/>
              <a:t> de date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similare</a:t>
            </a:r>
            <a:r>
              <a:rPr lang="en-US" dirty="0" smtClean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 smtClean="0"/>
              <a:t>fel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altul</a:t>
            </a:r>
            <a:r>
              <a:rPr lang="en-US" dirty="0" smtClean="0"/>
              <a:t>, </a:t>
            </a:r>
            <a:r>
              <a:rPr lang="en-US" dirty="0" err="1" smtClean="0"/>
              <a:t>fără</a:t>
            </a:r>
            <a:r>
              <a:rPr lang="en-US" dirty="0" smtClean="0"/>
              <a:t> a </a:t>
            </a:r>
            <a:r>
              <a:rPr lang="en-US" dirty="0" err="1" smtClean="0"/>
              <a:t>folosi</a:t>
            </a:r>
            <a:r>
              <a:rPr lang="en-US" dirty="0" smtClean="0"/>
              <a:t> </a:t>
            </a:r>
            <a:r>
              <a:rPr lang="en-US" dirty="0" err="1" smtClean="0"/>
              <a:t>structuri</a:t>
            </a:r>
            <a:r>
              <a:rPr lang="en-US" dirty="0" smtClean="0"/>
              <a:t> </a:t>
            </a:r>
            <a:r>
              <a:rPr lang="en-US" dirty="0" err="1" smtClean="0"/>
              <a:t>cunoscute</a:t>
            </a:r>
            <a:r>
              <a:rPr lang="en-US" dirty="0" smtClean="0"/>
              <a:t> de date.</a:t>
            </a:r>
          </a:p>
          <a:p>
            <a:r>
              <a:rPr lang="en-US" b="1" dirty="0" err="1" smtClean="0"/>
              <a:t>Clasificarea</a:t>
            </a:r>
            <a:r>
              <a:rPr lang="en-US" dirty="0" smtClean="0"/>
              <a:t> – </a:t>
            </a:r>
            <a:r>
              <a:rPr lang="en-US" dirty="0"/>
              <a:t>E</a:t>
            </a:r>
            <a:r>
              <a:rPr lang="en-US" dirty="0" smtClean="0"/>
              <a:t>ste </a:t>
            </a:r>
            <a:r>
              <a:rPr lang="en-US" dirty="0" err="1" smtClean="0"/>
              <a:t>sarcina</a:t>
            </a:r>
            <a:r>
              <a:rPr lang="en-US" dirty="0" smtClean="0"/>
              <a:t> de </a:t>
            </a:r>
            <a:r>
              <a:rPr lang="en-US" dirty="0" err="1" smtClean="0"/>
              <a:t>generalizare</a:t>
            </a:r>
            <a:r>
              <a:rPr lang="en-US" dirty="0" smtClean="0"/>
              <a:t> a </a:t>
            </a:r>
            <a:r>
              <a:rPr lang="en-US" dirty="0" err="1" smtClean="0"/>
              <a:t>structurii</a:t>
            </a:r>
            <a:r>
              <a:rPr lang="en-US" dirty="0" smtClean="0"/>
              <a:t> </a:t>
            </a:r>
            <a:r>
              <a:rPr lang="en-US" dirty="0" err="1" smtClean="0"/>
              <a:t>cunoscute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fi </a:t>
            </a:r>
            <a:r>
              <a:rPr lang="en-US" dirty="0" err="1" smtClean="0"/>
              <a:t>aplicată</a:t>
            </a:r>
            <a:r>
              <a:rPr lang="en-US" dirty="0" smtClean="0"/>
              <a:t> </a:t>
            </a:r>
            <a:r>
              <a:rPr lang="en-US" dirty="0" err="1" smtClean="0"/>
              <a:t>noii</a:t>
            </a:r>
            <a:r>
              <a:rPr lang="en-US" dirty="0" smtClean="0"/>
              <a:t> </a:t>
            </a:r>
            <a:r>
              <a:rPr lang="en-US" dirty="0" err="1" smtClean="0"/>
              <a:t>structuri</a:t>
            </a:r>
            <a:r>
              <a:rPr lang="en-US" dirty="0" smtClean="0"/>
              <a:t> de date. De </a:t>
            </a:r>
            <a:r>
              <a:rPr lang="en-US" dirty="0" err="1" smtClean="0"/>
              <a:t>exemplu,un</a:t>
            </a:r>
            <a:r>
              <a:rPr lang="en-US" dirty="0" smtClean="0"/>
              <a:t> program de e-mail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/>
              <a:t>încerca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clasifice</a:t>
            </a:r>
            <a:r>
              <a:rPr lang="en-US" dirty="0" smtClean="0"/>
              <a:t> un e-mail </a:t>
            </a:r>
            <a:r>
              <a:rPr lang="en-US" dirty="0" err="1" smtClean="0"/>
              <a:t>ca</a:t>
            </a:r>
            <a:r>
              <a:rPr lang="en-US" dirty="0" smtClean="0"/>
              <a:t> “</a:t>
            </a:r>
            <a:r>
              <a:rPr lang="en-US" dirty="0" err="1" smtClean="0"/>
              <a:t>legitim</a:t>
            </a:r>
            <a:r>
              <a:rPr lang="en-US" dirty="0" smtClean="0"/>
              <a:t>” </a:t>
            </a:r>
            <a:r>
              <a:rPr lang="en-US" dirty="0" err="1" smtClean="0"/>
              <a:t>sau</a:t>
            </a:r>
            <a:r>
              <a:rPr lang="en-US" dirty="0" smtClean="0"/>
              <a:t> “spam”.</a:t>
            </a:r>
          </a:p>
          <a:p>
            <a:r>
              <a:rPr lang="en-US" b="1" dirty="0" err="1" smtClean="0"/>
              <a:t>Regresia</a:t>
            </a:r>
            <a:r>
              <a:rPr lang="en-US" dirty="0" smtClean="0"/>
              <a:t> – </a:t>
            </a:r>
            <a:r>
              <a:rPr lang="en-US" dirty="0" err="1" smtClean="0"/>
              <a:t>Incercarea</a:t>
            </a:r>
            <a:r>
              <a:rPr lang="en-US" dirty="0" smtClean="0"/>
              <a:t> de a </a:t>
            </a:r>
            <a:r>
              <a:rPr lang="en-US" dirty="0" err="1" smtClean="0"/>
              <a:t>gasi</a:t>
            </a:r>
            <a:r>
              <a:rPr lang="en-US" dirty="0" smtClean="0"/>
              <a:t> o </a:t>
            </a:r>
            <a:r>
              <a:rPr lang="en-US" dirty="0" err="1"/>
              <a:t>funcție</a:t>
            </a:r>
            <a:r>
              <a:rPr lang="en-US" dirty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modelează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cu </a:t>
            </a:r>
            <a:r>
              <a:rPr lang="en-US" dirty="0" err="1" smtClean="0"/>
              <a:t>cea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mică</a:t>
            </a:r>
            <a:r>
              <a:rPr lang="en-US" dirty="0" smtClean="0"/>
              <a:t> </a:t>
            </a:r>
            <a:r>
              <a:rPr lang="en-US" dirty="0" err="1" smtClean="0"/>
              <a:t>eroare</a:t>
            </a:r>
            <a:r>
              <a:rPr lang="en-US" dirty="0" smtClean="0"/>
              <a:t> </a:t>
            </a:r>
            <a:r>
              <a:rPr lang="en-US" dirty="0" err="1" smtClean="0"/>
              <a:t>posibilă</a:t>
            </a:r>
            <a:r>
              <a:rPr lang="en-US" dirty="0" smtClean="0"/>
              <a:t>,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estima</a:t>
            </a:r>
            <a:r>
              <a:rPr lang="en-US" dirty="0" smtClean="0"/>
              <a:t> </a:t>
            </a:r>
            <a:r>
              <a:rPr lang="en-US" dirty="0" err="1"/>
              <a:t>relațiile</a:t>
            </a:r>
            <a:r>
              <a:rPr lang="en-US" dirty="0"/>
              <a:t> </a:t>
            </a:r>
            <a:r>
              <a:rPr lang="en-US" dirty="0" err="1" smtClean="0"/>
              <a:t>dintre</a:t>
            </a:r>
            <a:r>
              <a:rPr lang="en-US" dirty="0" smtClean="0"/>
              <a:t> date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seturi</a:t>
            </a:r>
            <a:r>
              <a:rPr lang="en-US" dirty="0" smtClean="0"/>
              <a:t> de date.</a:t>
            </a:r>
          </a:p>
          <a:p>
            <a:r>
              <a:rPr lang="en-US" b="1" dirty="0" err="1" smtClean="0"/>
              <a:t>Rezumare</a:t>
            </a:r>
            <a:r>
              <a:rPr lang="en-US" dirty="0" smtClean="0"/>
              <a:t> – </a:t>
            </a:r>
            <a:r>
              <a:rPr lang="en-US" dirty="0" err="1"/>
              <a:t>Obținerea</a:t>
            </a:r>
            <a:r>
              <a:rPr lang="en-US" dirty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reprezentări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compacte</a:t>
            </a:r>
            <a:r>
              <a:rPr lang="en-US" dirty="0" smtClean="0"/>
              <a:t> a </a:t>
            </a:r>
            <a:r>
              <a:rPr lang="en-US" dirty="0" err="1" smtClean="0"/>
              <a:t>unui</a:t>
            </a:r>
            <a:r>
              <a:rPr lang="en-US" dirty="0" smtClean="0"/>
              <a:t> set de date, </a:t>
            </a:r>
            <a:r>
              <a:rPr lang="en-US" dirty="0" err="1"/>
              <a:t>incluzând</a:t>
            </a:r>
            <a:r>
              <a:rPr lang="en-US" dirty="0"/>
              <a:t> </a:t>
            </a:r>
            <a:r>
              <a:rPr lang="en-US" dirty="0" err="1" smtClean="0"/>
              <a:t>generarea</a:t>
            </a:r>
            <a:r>
              <a:rPr lang="en-US" dirty="0" smtClean="0"/>
              <a:t> </a:t>
            </a:r>
            <a:r>
              <a:rPr lang="en-US" dirty="0" err="1" smtClean="0"/>
              <a:t>vizualizarii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raportului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5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Validarea</a:t>
            </a:r>
            <a:r>
              <a:rPr lang="en-US" dirty="0" smtClean="0"/>
              <a:t> </a:t>
            </a:r>
            <a:r>
              <a:rPr lang="en-US" dirty="0" err="1" smtClean="0"/>
              <a:t>rezultatelor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Extragerea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fi </a:t>
            </a:r>
            <a:r>
              <a:rPr lang="en-US" dirty="0" err="1" smtClean="0"/>
              <a:t>utilizată</a:t>
            </a:r>
            <a:r>
              <a:rPr lang="en-US" dirty="0" smtClean="0"/>
              <a:t> </a:t>
            </a:r>
            <a:r>
              <a:rPr lang="en-US" dirty="0" err="1" smtClean="0"/>
              <a:t>greșit</a:t>
            </a:r>
            <a:r>
              <a:rPr lang="en-US" dirty="0" smtClean="0"/>
              <a:t> </a:t>
            </a:r>
            <a:r>
              <a:rPr lang="en-US" dirty="0" err="1"/>
              <a:t>neintenționat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produce </a:t>
            </a:r>
            <a:r>
              <a:rPr lang="en-US" dirty="0" err="1" smtClean="0"/>
              <a:t>rezultate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par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dirty="0" err="1" smtClean="0"/>
              <a:t>significante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care de </a:t>
            </a:r>
            <a:r>
              <a:rPr lang="en-US" dirty="0" err="1" smtClean="0"/>
              <a:t>fapt</a:t>
            </a:r>
            <a:r>
              <a:rPr lang="en-US" dirty="0" smtClean="0"/>
              <a:t> nu </a:t>
            </a:r>
            <a:r>
              <a:rPr lang="en-US" dirty="0" err="1" smtClean="0"/>
              <a:t>prevăd</a:t>
            </a:r>
            <a:r>
              <a:rPr lang="en-US" dirty="0" smtClean="0"/>
              <a:t> </a:t>
            </a:r>
            <a:r>
              <a:rPr lang="en-US" dirty="0" err="1" smtClean="0"/>
              <a:t>niciun</a:t>
            </a:r>
            <a:r>
              <a:rPr lang="en-US" dirty="0" smtClean="0"/>
              <a:t> </a:t>
            </a:r>
            <a:r>
              <a:rPr lang="en-US" dirty="0" err="1" smtClean="0"/>
              <a:t>viitor</a:t>
            </a:r>
            <a:r>
              <a:rPr lang="en-US" dirty="0" smtClean="0"/>
              <a:t> </a:t>
            </a:r>
            <a:r>
              <a:rPr lang="en-US" dirty="0" err="1" smtClean="0"/>
              <a:t>comportament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smtClean="0"/>
              <a:t>nu pot fi </a:t>
            </a:r>
            <a:r>
              <a:rPr lang="en-US" dirty="0" err="1" smtClean="0"/>
              <a:t>reproduse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nouă</a:t>
            </a:r>
            <a:r>
              <a:rPr lang="en-US" dirty="0" smtClean="0"/>
              <a:t> </a:t>
            </a:r>
            <a:r>
              <a:rPr lang="en-US" dirty="0" err="1" smtClean="0"/>
              <a:t>mostră</a:t>
            </a:r>
            <a:r>
              <a:rPr lang="en-US" dirty="0" smtClean="0"/>
              <a:t> de date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utilizate</a:t>
            </a:r>
            <a:r>
              <a:rPr lang="en-US" dirty="0" smtClean="0"/>
              <a:t> </a:t>
            </a:r>
            <a:r>
              <a:rPr lang="en-US" dirty="0" err="1" smtClean="0"/>
              <a:t>putin</a:t>
            </a:r>
            <a:r>
              <a:rPr lang="en-US" dirty="0" smtClean="0"/>
              <a:t>. </a:t>
            </a:r>
            <a:r>
              <a:rPr lang="en-US" dirty="0" err="1" smtClean="0"/>
              <a:t>Adesea</a:t>
            </a:r>
            <a:r>
              <a:rPr lang="en-US" dirty="0" smtClean="0"/>
              <a:t>, </a:t>
            </a:r>
            <a:r>
              <a:rPr lang="en-US" dirty="0" err="1" smtClean="0"/>
              <a:t>aceste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 din </a:t>
            </a:r>
            <a:r>
              <a:rPr lang="en-US" dirty="0" err="1" smtClean="0"/>
              <a:t>investigarea</a:t>
            </a:r>
            <a:r>
              <a:rPr lang="en-US" dirty="0" smtClean="0"/>
              <a:t> </a:t>
            </a:r>
            <a:r>
              <a:rPr lang="en-US" dirty="0" err="1" smtClean="0"/>
              <a:t>prea</a:t>
            </a:r>
            <a:r>
              <a:rPr lang="en-US" dirty="0" smtClean="0"/>
              <a:t> </a:t>
            </a:r>
            <a:r>
              <a:rPr lang="en-US" dirty="0" err="1" smtClean="0"/>
              <a:t>multor</a:t>
            </a:r>
            <a:r>
              <a:rPr lang="en-US" dirty="0" smtClean="0"/>
              <a:t> </a:t>
            </a:r>
            <a:r>
              <a:rPr lang="en-US" dirty="0" err="1" smtClean="0"/>
              <a:t>ipoteze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neefectuarea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testări</a:t>
            </a:r>
            <a:r>
              <a:rPr lang="en-US" dirty="0" smtClean="0"/>
              <a:t> </a:t>
            </a:r>
            <a:r>
              <a:rPr lang="en-US" dirty="0" err="1" smtClean="0"/>
              <a:t>propice</a:t>
            </a:r>
            <a:r>
              <a:rPr lang="en-US" dirty="0" smtClean="0"/>
              <a:t> a </a:t>
            </a:r>
            <a:r>
              <a:rPr lang="en-US" dirty="0" err="1" smtClean="0"/>
              <a:t>ipotezelor</a:t>
            </a:r>
            <a:r>
              <a:rPr lang="en-US" dirty="0" smtClean="0"/>
              <a:t>.  O </a:t>
            </a:r>
            <a:r>
              <a:rPr lang="en-US" dirty="0" err="1"/>
              <a:t>simplă</a:t>
            </a:r>
            <a:r>
              <a:rPr lang="en-US" dirty="0"/>
              <a:t> </a:t>
            </a:r>
            <a:r>
              <a:rPr lang="en-US" dirty="0" err="1" smtClean="0"/>
              <a:t>versiune</a:t>
            </a:r>
            <a:r>
              <a:rPr lang="en-US" dirty="0" smtClean="0"/>
              <a:t> a </a:t>
            </a:r>
            <a:r>
              <a:rPr lang="en-US" dirty="0" err="1" smtClean="0"/>
              <a:t>acestei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a </a:t>
            </a:r>
            <a:r>
              <a:rPr lang="en-US" dirty="0" err="1"/>
              <a:t>î</a:t>
            </a:r>
            <a:r>
              <a:rPr lang="en-US" dirty="0" err="1" smtClean="0"/>
              <a:t>nvățării</a:t>
            </a:r>
            <a:r>
              <a:rPr lang="en-US" dirty="0" smtClean="0"/>
              <a:t> </a:t>
            </a:r>
            <a:r>
              <a:rPr lang="en-US" dirty="0" err="1" smtClean="0"/>
              <a:t>mașinăriilor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cunoscută</a:t>
            </a:r>
            <a:r>
              <a:rPr lang="en-US" dirty="0" smtClean="0"/>
              <a:t> </a:t>
            </a:r>
            <a:r>
              <a:rPr lang="en-US" dirty="0" err="1" smtClean="0"/>
              <a:t>ca</a:t>
            </a:r>
            <a:r>
              <a:rPr lang="en-US" dirty="0" smtClean="0"/>
              <a:t> “</a:t>
            </a:r>
            <a:r>
              <a:rPr lang="en-US" dirty="0" err="1" smtClean="0"/>
              <a:t>overfitting</a:t>
            </a:r>
            <a:r>
              <a:rPr lang="en-US" dirty="0" smtClean="0"/>
              <a:t>”,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aceeași</a:t>
            </a:r>
            <a:r>
              <a:rPr lang="en-US" dirty="0" smtClean="0"/>
              <a:t> </a:t>
            </a:r>
            <a:r>
              <a:rPr lang="en-US" dirty="0" err="1" smtClean="0"/>
              <a:t>problemă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ridica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 faze ale </a:t>
            </a:r>
            <a:r>
              <a:rPr lang="en-US" dirty="0" err="1" smtClean="0"/>
              <a:t>procesului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divizare</a:t>
            </a:r>
            <a:r>
              <a:rPr lang="en-US" dirty="0" smtClean="0"/>
              <a:t> a </a:t>
            </a:r>
            <a:r>
              <a:rPr lang="en-US" dirty="0" err="1" smtClean="0"/>
              <a:t>testului</a:t>
            </a:r>
            <a:r>
              <a:rPr lang="en-US" dirty="0" smtClean="0"/>
              <a:t>/</a:t>
            </a:r>
            <a:r>
              <a:rPr lang="en-US" dirty="0" err="1" smtClean="0"/>
              <a:t>trainingului</a:t>
            </a:r>
            <a:r>
              <a:rPr lang="en-US" dirty="0" smtClean="0"/>
              <a:t> </a:t>
            </a:r>
            <a:r>
              <a:rPr lang="en-US" dirty="0" err="1" smtClean="0"/>
              <a:t>cand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aplicabile</a:t>
            </a:r>
            <a:r>
              <a:rPr lang="en-US" dirty="0" smtClean="0"/>
              <a:t> –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putea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nu fie </a:t>
            </a:r>
            <a:r>
              <a:rPr lang="en-US" dirty="0" err="1" smtClean="0"/>
              <a:t>suficiente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preveni</a:t>
            </a:r>
            <a:r>
              <a:rPr lang="en-US" dirty="0" smtClean="0"/>
              <a:t> </a:t>
            </a:r>
            <a:r>
              <a:rPr lang="en-US" dirty="0" err="1"/>
              <a:t>situația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64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 la </a:t>
            </a:r>
            <a:r>
              <a:rPr lang="en-US" dirty="0" err="1" smtClean="0"/>
              <a:t>murdărie</a:t>
            </a:r>
            <a:r>
              <a:rPr lang="en-US" dirty="0" smtClean="0"/>
              <a:t> la </a:t>
            </a:r>
            <a:r>
              <a:rPr lang="en-US" dirty="0" err="1" smtClean="0"/>
              <a:t>diamant</a:t>
            </a:r>
            <a:endParaRPr lang="en-US" dirty="0"/>
          </a:p>
        </p:txBody>
      </p:sp>
      <p:pic>
        <p:nvPicPr>
          <p:cNvPr id="4" name="3 - Θέση περιεχομένου" descr="kdproces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6544" y="1690688"/>
            <a:ext cx="8898911" cy="355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24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891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Exploatarea datelor </vt:lpstr>
      <vt:lpstr>Ce este exploatarea datelor?</vt:lpstr>
      <vt:lpstr>De ce e considerată folositoare?</vt:lpstr>
      <vt:lpstr>Metode de extragere</vt:lpstr>
      <vt:lpstr>Procesul</vt:lpstr>
      <vt:lpstr>Pre-procesare</vt:lpstr>
      <vt:lpstr>Extragerea datelor</vt:lpstr>
      <vt:lpstr>Validarea rezultatelor</vt:lpstr>
      <vt:lpstr>De la murdărie la diamant</vt:lpstr>
      <vt:lpstr>Exemple de Aplicații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2018-01-21T12:50:21Z</dcterms:created>
  <dcterms:modified xsi:type="dcterms:W3CDTF">2018-01-21T18:06:32Z</dcterms:modified>
</cp:coreProperties>
</file>